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E83"/>
    <a:srgbClr val="F3C1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 snapToGrid="0">
      <p:cViewPr>
        <p:scale>
          <a:sx n="130" d="100"/>
          <a:sy n="130" d="100"/>
        </p:scale>
        <p:origin x="1416" y="-2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99303-9DD2-FA4C-B750-1095651A6EB4}" type="datetimeFigureOut">
              <a:rPr kumimoji="1" lang="ja-JP" altLang="en-US" smtClean="0"/>
              <a:t>2022/8/14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A10127-7DF6-BD46-94BE-4E78A37A1D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1221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A10127-7DF6-BD46-94BE-4E78A37A1DD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023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E98A-2B98-C54B-A882-9FA4AF7FDF6F}" type="datetimeFigureOut">
              <a:rPr kumimoji="1" lang="ja-JP" altLang="en-US" smtClean="0"/>
              <a:t>2022/8/14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5B61-BB31-CC47-B17B-CF1BDCD9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7460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E98A-2B98-C54B-A882-9FA4AF7FDF6F}" type="datetimeFigureOut">
              <a:rPr kumimoji="1" lang="ja-JP" altLang="en-US" smtClean="0"/>
              <a:t>2022/8/14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5B61-BB31-CC47-B17B-CF1BDCD9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099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E98A-2B98-C54B-A882-9FA4AF7FDF6F}" type="datetimeFigureOut">
              <a:rPr kumimoji="1" lang="ja-JP" altLang="en-US" smtClean="0"/>
              <a:t>2022/8/14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5B61-BB31-CC47-B17B-CF1BDCD9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7913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E98A-2B98-C54B-A882-9FA4AF7FDF6F}" type="datetimeFigureOut">
              <a:rPr kumimoji="1" lang="ja-JP" altLang="en-US" smtClean="0"/>
              <a:t>2022/8/14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5B61-BB31-CC47-B17B-CF1BDCD9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868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E98A-2B98-C54B-A882-9FA4AF7FDF6F}" type="datetimeFigureOut">
              <a:rPr kumimoji="1" lang="ja-JP" altLang="en-US" smtClean="0"/>
              <a:t>2022/8/14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5B61-BB31-CC47-B17B-CF1BDCD9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052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E98A-2B98-C54B-A882-9FA4AF7FDF6F}" type="datetimeFigureOut">
              <a:rPr kumimoji="1" lang="ja-JP" altLang="en-US" smtClean="0"/>
              <a:t>2022/8/14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5B61-BB31-CC47-B17B-CF1BDCD9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773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E98A-2B98-C54B-A882-9FA4AF7FDF6F}" type="datetimeFigureOut">
              <a:rPr kumimoji="1" lang="ja-JP" altLang="en-US" smtClean="0"/>
              <a:t>2022/8/14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5B61-BB31-CC47-B17B-CF1BDCD9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317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E98A-2B98-C54B-A882-9FA4AF7FDF6F}" type="datetimeFigureOut">
              <a:rPr kumimoji="1" lang="ja-JP" altLang="en-US" smtClean="0"/>
              <a:t>2022/8/14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5B61-BB31-CC47-B17B-CF1BDCD9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7862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E98A-2B98-C54B-A882-9FA4AF7FDF6F}" type="datetimeFigureOut">
              <a:rPr kumimoji="1" lang="ja-JP" altLang="en-US" smtClean="0"/>
              <a:t>2022/8/14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5B61-BB31-CC47-B17B-CF1BDCD9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91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E98A-2B98-C54B-A882-9FA4AF7FDF6F}" type="datetimeFigureOut">
              <a:rPr kumimoji="1" lang="ja-JP" altLang="en-US" smtClean="0"/>
              <a:t>2022/8/14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5B61-BB31-CC47-B17B-CF1BDCD9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893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E98A-2B98-C54B-A882-9FA4AF7FDF6F}" type="datetimeFigureOut">
              <a:rPr kumimoji="1" lang="ja-JP" altLang="en-US" smtClean="0"/>
              <a:t>2022/8/14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5B61-BB31-CC47-B17B-CF1BDCD9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797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3E98A-2B98-C54B-A882-9FA4AF7FDF6F}" type="datetimeFigureOut">
              <a:rPr kumimoji="1" lang="ja-JP" altLang="en-US" smtClean="0"/>
              <a:t>2022/8/14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E5B61-BB31-CC47-B17B-CF1BDCD9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375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5CE3C8D6-B92D-F068-706E-3C3430D8D6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554F2C7-19E4-C459-47FD-DC37B6C17873}"/>
              </a:ext>
            </a:extLst>
          </p:cNvPr>
          <p:cNvSpPr/>
          <p:nvPr/>
        </p:nvSpPr>
        <p:spPr>
          <a:xfrm>
            <a:off x="1" y="7154656"/>
            <a:ext cx="4264872" cy="432770"/>
          </a:xfrm>
          <a:custGeom>
            <a:avLst/>
            <a:gdLst>
              <a:gd name="connsiteX0" fmla="*/ 0 w 4020568"/>
              <a:gd name="connsiteY0" fmla="*/ 0 h 439750"/>
              <a:gd name="connsiteX1" fmla="*/ 4020568 w 4020568"/>
              <a:gd name="connsiteY1" fmla="*/ 0 h 439750"/>
              <a:gd name="connsiteX2" fmla="*/ 4020568 w 4020568"/>
              <a:gd name="connsiteY2" fmla="*/ 439750 h 439750"/>
              <a:gd name="connsiteX3" fmla="*/ 0 w 4020568"/>
              <a:gd name="connsiteY3" fmla="*/ 439750 h 439750"/>
              <a:gd name="connsiteX4" fmla="*/ 0 w 4020568"/>
              <a:gd name="connsiteY4" fmla="*/ 0 h 439750"/>
              <a:gd name="connsiteX0" fmla="*/ 0 w 4020568"/>
              <a:gd name="connsiteY0" fmla="*/ 0 h 439750"/>
              <a:gd name="connsiteX1" fmla="*/ 3804183 w 4020568"/>
              <a:gd name="connsiteY1" fmla="*/ 104702 h 439750"/>
              <a:gd name="connsiteX2" fmla="*/ 4020568 w 4020568"/>
              <a:gd name="connsiteY2" fmla="*/ 439750 h 439750"/>
              <a:gd name="connsiteX3" fmla="*/ 0 w 4020568"/>
              <a:gd name="connsiteY3" fmla="*/ 439750 h 439750"/>
              <a:gd name="connsiteX4" fmla="*/ 0 w 4020568"/>
              <a:gd name="connsiteY4" fmla="*/ 0 h 439750"/>
              <a:gd name="connsiteX0" fmla="*/ 0 w 4020568"/>
              <a:gd name="connsiteY0" fmla="*/ 0 h 439750"/>
              <a:gd name="connsiteX1" fmla="*/ 3566858 w 4020568"/>
              <a:gd name="connsiteY1" fmla="*/ 0 h 439750"/>
              <a:gd name="connsiteX2" fmla="*/ 4020568 w 4020568"/>
              <a:gd name="connsiteY2" fmla="*/ 439750 h 439750"/>
              <a:gd name="connsiteX3" fmla="*/ 0 w 4020568"/>
              <a:gd name="connsiteY3" fmla="*/ 439750 h 439750"/>
              <a:gd name="connsiteX4" fmla="*/ 0 w 4020568"/>
              <a:gd name="connsiteY4" fmla="*/ 0 h 43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0568" h="439750">
                <a:moveTo>
                  <a:pt x="0" y="0"/>
                </a:moveTo>
                <a:lnTo>
                  <a:pt x="3566858" y="0"/>
                </a:lnTo>
                <a:lnTo>
                  <a:pt x="4020568" y="439750"/>
                </a:lnTo>
                <a:lnTo>
                  <a:pt x="0" y="439750"/>
                </a:lnTo>
                <a:lnTo>
                  <a:pt x="0" y="0"/>
                </a:lnTo>
                <a:close/>
              </a:path>
            </a:pathLst>
          </a:custGeom>
          <a:solidFill>
            <a:srgbClr val="F3C1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zoom</a:t>
            </a:r>
            <a:r>
              <a:rPr kumimoji="1" lang="ja-JP" altLang="en-US" sz="1600" b="1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配信併用によるハイブリッド開催</a:t>
            </a:r>
            <a:endParaRPr kumimoji="1" lang="en-US" altLang="ja-JP" sz="1600" b="1" dirty="0">
              <a:solidFill>
                <a:schemeClr val="tx1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algn="ctr"/>
            <a:r>
              <a:rPr kumimoji="1" lang="ja-JP" altLang="en-US" sz="1200" b="1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（</a:t>
            </a:r>
            <a:r>
              <a:rPr kumimoji="1" lang="en-US" altLang="ja-JP" sz="1200" b="1" dirty="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zoom QR</a:t>
            </a:r>
            <a:r>
              <a:rPr kumimoji="1" lang="ja-JP" altLang="en-US" sz="1200" b="1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コードは右に表示）</a:t>
            </a:r>
            <a:endParaRPr kumimoji="1" lang="en-US" altLang="ja-JP" sz="1200" b="1" dirty="0">
              <a:solidFill>
                <a:schemeClr val="tx1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1EBBE9F-D4A8-2AA7-E0D7-12CDA74AAF99}"/>
              </a:ext>
            </a:extLst>
          </p:cNvPr>
          <p:cNvSpPr/>
          <p:nvPr/>
        </p:nvSpPr>
        <p:spPr>
          <a:xfrm>
            <a:off x="307126" y="7168617"/>
            <a:ext cx="3587799" cy="4257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D0ADD0A6-5EC1-E930-7184-751343D88F25}"/>
              </a:ext>
            </a:extLst>
          </p:cNvPr>
          <p:cNvSpPr/>
          <p:nvPr/>
        </p:nvSpPr>
        <p:spPr>
          <a:xfrm>
            <a:off x="3709950" y="5854603"/>
            <a:ext cx="1724096" cy="1594966"/>
          </a:xfrm>
          <a:prstGeom prst="ellipse">
            <a:avLst/>
          </a:prstGeom>
          <a:solidFill>
            <a:schemeClr val="bg1"/>
          </a:solidFill>
          <a:ln w="38100">
            <a:solidFill>
              <a:srgbClr val="E46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角丸四角形 7">
            <a:extLst>
              <a:ext uri="{FF2B5EF4-FFF2-40B4-BE49-F238E27FC236}">
                <a16:creationId xmlns:a16="http://schemas.microsoft.com/office/drawing/2014/main" id="{A18B8E22-B096-FAC6-CE0D-6252B5ADB89D}"/>
              </a:ext>
            </a:extLst>
          </p:cNvPr>
          <p:cNvSpPr/>
          <p:nvPr/>
        </p:nvSpPr>
        <p:spPr>
          <a:xfrm>
            <a:off x="4115442" y="5779566"/>
            <a:ext cx="851579" cy="265246"/>
          </a:xfrm>
          <a:prstGeom prst="roundRect">
            <a:avLst/>
          </a:prstGeom>
          <a:solidFill>
            <a:srgbClr val="F3C1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Zoom</a:t>
            </a:r>
            <a:r>
              <a:rPr kumimoji="1" lang="en-US" altLang="ja-JP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 </a:t>
            </a:r>
            <a:endParaRPr kumimoji="1" lang="ja-JP" altLang="en-US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6AD6B77-FB62-D874-3683-D65F58934EFE}"/>
              </a:ext>
            </a:extLst>
          </p:cNvPr>
          <p:cNvSpPr txBox="1"/>
          <p:nvPr/>
        </p:nvSpPr>
        <p:spPr>
          <a:xfrm>
            <a:off x="3838230" y="6967193"/>
            <a:ext cx="14814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00" b="1">
                <a:latin typeface="MS PGothic" panose="020B0600070205080204" pitchFamily="34" charset="-128"/>
                <a:ea typeface="MS PGothic" panose="020B0600070205080204" pitchFamily="34" charset="-128"/>
              </a:rPr>
              <a:t>カメラ・音声をオフにして</a:t>
            </a:r>
            <a:endParaRPr kumimoji="1" lang="en-US" altLang="ja-JP" sz="1000" b="1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1000" b="1">
                <a:latin typeface="MS PGothic" panose="020B0600070205080204" pitchFamily="34" charset="-128"/>
                <a:ea typeface="MS PGothic" panose="020B0600070205080204" pitchFamily="34" charset="-128"/>
              </a:rPr>
              <a:t>ご参加ください。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E5A5D2AE-36D8-7510-60A9-7B8B776898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1841" y="6091460"/>
            <a:ext cx="934336" cy="93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91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28</Words>
  <Application>Microsoft Macintosh PowerPoint</Application>
  <PresentationFormat>画面に合わせる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Hiragino Maru Gothic Pro W4</vt:lpstr>
      <vt:lpstr>MS PGothic</vt:lpstr>
      <vt:lpstr>MS Gothic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山村 明寛</dc:creator>
  <cp:lastModifiedBy>山村 明寛</cp:lastModifiedBy>
  <cp:revision>5</cp:revision>
  <dcterms:created xsi:type="dcterms:W3CDTF">2022-08-11T01:55:16Z</dcterms:created>
  <dcterms:modified xsi:type="dcterms:W3CDTF">2022-08-14T12:05:17Z</dcterms:modified>
</cp:coreProperties>
</file>